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ама\Какие сказки читать перед сном\Какие сказки читать перед сном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70700" cy="9156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ама\Какие сказки читать перед сном\Какие сказки читать перед сном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6834188" cy="915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Мама\Какие сказки читать перед сном\Какие сказки читать перед сном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6870700" cy="915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2012-02-03T04:56:12Z</dcterms:created>
  <dcterms:modified xsi:type="dcterms:W3CDTF">2012-02-03T05:00:30Z</dcterms:modified>
</cp:coreProperties>
</file>